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303" r:id="rId4"/>
    <p:sldId id="305" r:id="rId5"/>
    <p:sldId id="306" r:id="rId6"/>
    <p:sldId id="307" r:id="rId7"/>
    <p:sldId id="304" r:id="rId8"/>
    <p:sldId id="298" r:id="rId9"/>
    <p:sldId id="308" r:id="rId10"/>
    <p:sldId id="309" r:id="rId11"/>
    <p:sldId id="299" r:id="rId12"/>
    <p:sldId id="302" r:id="rId13"/>
    <p:sldId id="300" r:id="rId14"/>
    <p:sldId id="301" r:id="rId15"/>
    <p:sldId id="26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f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006115-F201-43C1-58BD-674312C4E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794B7B-6686-971B-462F-D084B99DA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3279C1-176D-B723-C153-20DB68895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3ACC24-F857-399B-CBE3-A340AF34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CDE495-FAE5-228C-91DE-9E9715CA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431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3CAB1-4196-328E-BE3D-EC5715295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2062C4D-0277-1171-0CE4-62CDA45B1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50D180-83D0-BCD2-DC89-98C94800C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EAB028-D9B3-A012-8C7E-03BD1E42A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13B616-769E-DC0F-974F-CE012F854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529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FDC5B1-D951-994C-B0A1-E61738691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13B6CB-31BC-DE94-FBD5-8548EB3E9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D04864-1811-3696-BE47-496C779BD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B14347-FFC3-A219-E7D4-BD841867C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EE51E2-0812-5EF0-CB1C-5706D3272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845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BF43E7-2051-FA80-0B0B-DFA34E3A0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D499C8-F0AA-0517-3F3D-312441AD6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ED2689-0D03-FD85-0FC8-6DA960B22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C30ED2-D4B1-AE3A-1A47-3AE63ADED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559A0A-0444-3C01-A334-C31DC1A6F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066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99610-5433-A86D-F29C-B7922D7F9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828E5A-A5D4-F203-7440-4467EF98D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74617F-B6D2-8FBB-ADBD-8F8196DA3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B0BB98-2F63-245F-FCF9-15EF7CD79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F493A4-C63A-1EA8-944C-8B950404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51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45843A-1DF8-D22C-1E81-4EA3E6A24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6C0608-443E-D2AA-D6D4-83B0FAAC1D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7E5B0E-CA60-022D-A1E9-9094BE30B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56BFDE-DEE9-BD59-CD4C-A33A36A27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BEF60A-059E-81E9-07EE-C63B5890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4687B7-C339-D4E7-6502-39686B2AE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366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946C96-1273-5217-B200-E32D86D2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F6612-6D4D-3D3F-D2FD-1FC12B706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065C59-60B6-071B-F0E6-696A0E622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B0B188-CB9F-9001-BC86-7CEFBFA2B1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C19B0D-E921-0B75-6E4B-AEF12FEEC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E40EEA5-CC99-BF73-A5DD-B508570DA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5C22181-A29B-BFCC-AED0-B31FA252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2352F5B-70A6-E657-08F6-4899F6B1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460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FF37FD-BF06-300C-468A-C191119F3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CED73E-37C8-81BF-876D-56F3A34FD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6439D9-505C-A5CD-FC0B-A99EE543E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7032882-EC53-F045-D491-481CC1BB8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391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218214F-2972-F6E3-ED68-A1E9D026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76146A-1280-E931-618C-E1B790B46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ED331E-2920-9A3B-8CEE-EC368AFB8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304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EE5355-62B0-8771-61F5-2FF2619DC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359280-F9CD-8816-9155-957988325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927BB7-8046-6406-3710-AD000B047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F6963A-1125-C0E0-17C5-3237B13CA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51A4CB-3E8B-F0F8-864B-22ADC96B0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A8A427-C7D4-EF78-226E-462779D47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249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11B61-272D-EA3B-D525-056D5ED7F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75C57B-8CD8-4233-9EF0-84F2DF48EB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325A3E-9712-3F9F-5870-6413B9065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7AB376-B4E3-B432-2434-4079FC4F2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F71A56-31D5-202B-8F3F-648A31B0E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EB0E87-7120-606D-FB02-4821B3DFD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107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0E390E-92DB-F4D8-4260-B6A05158A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5A4116-87E1-A75E-9ED3-591A52583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300BA5-46F3-F301-41D0-D074B0779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E927A-8560-45AA-9B8A-2256665FE658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FB378D-9203-6A3E-3E3B-F0E6686FB4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DEDF3-5A19-2B33-739A-B5627CCF32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A8578-FD81-487D-9E67-98B16EA5C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17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6.PNG"/><Relationship Id="rId7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4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42FFE4-4CE5-D50B-BA0A-860D6903A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1676" y="1648492"/>
            <a:ext cx="4195666" cy="918547"/>
          </a:xfrm>
        </p:spPr>
        <p:txBody>
          <a:bodyPr/>
          <a:lstStyle/>
          <a:p>
            <a:r>
              <a:rPr lang="ko-KR" alt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프로젝트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6FD964A-C949-42A0-ADA6-17DDF63658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427" y="865842"/>
            <a:ext cx="2089572" cy="222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55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FA297EED-D249-C4B3-005A-388160F0E2A1}"/>
              </a:ext>
            </a:extLst>
          </p:cNvPr>
          <p:cNvSpPr/>
          <p:nvPr/>
        </p:nvSpPr>
        <p:spPr>
          <a:xfrm>
            <a:off x="0" y="1224792"/>
            <a:ext cx="12192000" cy="56499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기획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FCE2411-CEC6-53F3-8EC6-2DF4580E784C}"/>
              </a:ext>
            </a:extLst>
          </p:cNvPr>
          <p:cNvSpPr/>
          <p:nvPr/>
        </p:nvSpPr>
        <p:spPr>
          <a:xfrm>
            <a:off x="6604884" y="1400961"/>
            <a:ext cx="4643198" cy="5140910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5FC2A43-780A-FF25-3585-F1D038FB4057}"/>
              </a:ext>
            </a:extLst>
          </p:cNvPr>
          <p:cNvSpPr/>
          <p:nvPr/>
        </p:nvSpPr>
        <p:spPr>
          <a:xfrm>
            <a:off x="6670723" y="1456954"/>
            <a:ext cx="4496484" cy="5030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A715DEC-34E5-8B36-91E7-1FF33C14C678}"/>
              </a:ext>
            </a:extLst>
          </p:cNvPr>
          <p:cNvSpPr/>
          <p:nvPr/>
        </p:nvSpPr>
        <p:spPr>
          <a:xfrm>
            <a:off x="6400299" y="1393489"/>
            <a:ext cx="247490" cy="959165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AD3D6C-48E9-EBA1-F8F5-FDA6B9B8B9A7}"/>
              </a:ext>
            </a:extLst>
          </p:cNvPr>
          <p:cNvSpPr/>
          <p:nvPr/>
        </p:nvSpPr>
        <p:spPr>
          <a:xfrm>
            <a:off x="6912520" y="5252888"/>
            <a:ext cx="3983587" cy="11264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D40826F-60A6-20DA-B356-2FE66F7C931B}"/>
              </a:ext>
            </a:extLst>
          </p:cNvPr>
          <p:cNvSpPr/>
          <p:nvPr/>
        </p:nvSpPr>
        <p:spPr>
          <a:xfrm>
            <a:off x="7053493" y="5397869"/>
            <a:ext cx="1166070" cy="8137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B2E2C77-6B67-7865-D79F-36BC72F23F0A}"/>
              </a:ext>
            </a:extLst>
          </p:cNvPr>
          <p:cNvSpPr/>
          <p:nvPr/>
        </p:nvSpPr>
        <p:spPr>
          <a:xfrm>
            <a:off x="8360536" y="5397869"/>
            <a:ext cx="1166070" cy="8137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96C5381-3A57-CAC7-90B2-6EDF2C10FE1E}"/>
              </a:ext>
            </a:extLst>
          </p:cNvPr>
          <p:cNvSpPr/>
          <p:nvPr/>
        </p:nvSpPr>
        <p:spPr>
          <a:xfrm>
            <a:off x="9626223" y="5397869"/>
            <a:ext cx="1166070" cy="8137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765E149-E81B-CD49-F058-2616076F03BF}"/>
              </a:ext>
            </a:extLst>
          </p:cNvPr>
          <p:cNvSpPr txBox="1"/>
          <p:nvPr/>
        </p:nvSpPr>
        <p:spPr>
          <a:xfrm>
            <a:off x="6820241" y="4399236"/>
            <a:ext cx="3701162" cy="757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스킬</a:t>
            </a:r>
            <a:endParaRPr lang="en-US" altLang="ko-KR" dirty="0">
              <a:solidFill>
                <a:schemeClr val="accent6">
                  <a:lumMod val="75000"/>
                </a:schemeClr>
              </a:solidFill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액티브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일반 공격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패시브 스킬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497197-9421-DCB6-D5BE-948E133736B6}"/>
              </a:ext>
            </a:extLst>
          </p:cNvPr>
          <p:cNvSpPr txBox="1"/>
          <p:nvPr/>
        </p:nvSpPr>
        <p:spPr>
          <a:xfrm>
            <a:off x="6820241" y="1494282"/>
            <a:ext cx="3701162" cy="757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스탯</a:t>
            </a:r>
            <a:endParaRPr lang="en-US" altLang="ko-KR" dirty="0">
              <a:solidFill>
                <a:srgbClr val="FF0000"/>
              </a:solidFill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HP 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공격력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방어력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공격 속도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91F395-2684-C2C2-3FF1-3058CF01B09E}"/>
              </a:ext>
            </a:extLst>
          </p:cNvPr>
          <p:cNvSpPr txBox="1"/>
          <p:nvPr/>
        </p:nvSpPr>
        <p:spPr>
          <a:xfrm>
            <a:off x="6820240" y="2286810"/>
            <a:ext cx="423801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0070C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직업군</a:t>
            </a:r>
            <a:endParaRPr lang="en-US" altLang="ko-KR" dirty="0">
              <a:solidFill>
                <a:srgbClr val="0070C0"/>
              </a:solidFill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전사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마법사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궁수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신관 등</a:t>
            </a:r>
            <a:endParaRPr lang="en-US" altLang="ko-KR" sz="1200" dirty="0">
              <a:latin typeface="ONE 모바일고딕 Light" panose="00000300000000000000" pitchFamily="2" charset="-127"/>
              <a:ea typeface="ONE 모바일고딕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직업에 따른 상성을 부여해 다양한 캐릭터 조합을 유도</a:t>
            </a:r>
            <a:endParaRPr lang="en-US" altLang="ko-KR" sz="1200" dirty="0">
              <a:latin typeface="ONE 모바일고딕 Light" panose="00000300000000000000" pitchFamily="2" charset="-127"/>
              <a:ea typeface="ONE 모바일고딕 Light" panose="00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CBCCBD-15FB-8566-53FD-0242FDFF6D02}"/>
              </a:ext>
            </a:extLst>
          </p:cNvPr>
          <p:cNvSpPr txBox="1"/>
          <p:nvPr/>
        </p:nvSpPr>
        <p:spPr>
          <a:xfrm>
            <a:off x="6820241" y="3352475"/>
            <a:ext cx="3701162" cy="1034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장비</a:t>
            </a:r>
            <a:endParaRPr lang="en-US" altLang="ko-KR" dirty="0">
              <a:solidFill>
                <a:schemeClr val="accent4">
                  <a:lumMod val="60000"/>
                  <a:lumOff val="40000"/>
                </a:schemeClr>
              </a:solidFill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무기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갑옷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악세서리</a:t>
            </a:r>
            <a:endParaRPr lang="en-US" altLang="ko-KR" sz="1200" dirty="0">
              <a:latin typeface="ONE 모바일고딕 Light" panose="00000300000000000000" pitchFamily="2" charset="-127"/>
              <a:ea typeface="ONE 모바일고딕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장비 착용 및 강화 시 </a:t>
            </a:r>
            <a:r>
              <a:rPr lang="ko-KR" altLang="en-US" sz="1200" dirty="0" err="1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스탯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증가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</a:t>
            </a:r>
            <a:endParaRPr lang="ko-KR" altLang="en-US" sz="1200" dirty="0">
              <a:latin typeface="ONE 모바일고딕 Light" panose="00000300000000000000" pitchFamily="2" charset="-127"/>
              <a:ea typeface="ONE 모바일고딕 Light" panose="00000300000000000000" pitchFamily="2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1784FE32-3965-B66C-6692-1208098622EB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842" y="5470448"/>
            <a:ext cx="691372" cy="69137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3C1E197-0555-0158-4582-B9733EE1481F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180" y="5197571"/>
            <a:ext cx="1237126" cy="123712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440C56FA-2EAE-7CEA-497A-BE38710124C6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8243" y="5470448"/>
            <a:ext cx="543160" cy="66006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B214028-862E-AFCD-9CFC-B8FBB76B4B8C}"/>
              </a:ext>
            </a:extLst>
          </p:cNvPr>
          <p:cNvSpPr txBox="1"/>
          <p:nvPr/>
        </p:nvSpPr>
        <p:spPr>
          <a:xfrm>
            <a:off x="595494" y="1386468"/>
            <a:ext cx="2189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캐릭터 설정</a:t>
            </a:r>
          </a:p>
        </p:txBody>
      </p:sp>
    </p:spTree>
    <p:extLst>
      <p:ext uri="{BB962C8B-B14F-4D97-AF65-F5344CB8AC3E}">
        <p14:creationId xmlns:p14="http://schemas.microsoft.com/office/powerpoint/2010/main" val="2204793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F88973B5-F89B-599F-CC84-36111BCD9EAC}"/>
              </a:ext>
            </a:extLst>
          </p:cNvPr>
          <p:cNvSpPr/>
          <p:nvPr/>
        </p:nvSpPr>
        <p:spPr>
          <a:xfrm>
            <a:off x="0" y="1224792"/>
            <a:ext cx="12192000" cy="56499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애니메이션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E710ED-33B4-262E-B6EB-C2DC626E28DD}"/>
              </a:ext>
            </a:extLst>
          </p:cNvPr>
          <p:cNvSpPr txBox="1"/>
          <p:nvPr/>
        </p:nvSpPr>
        <p:spPr>
          <a:xfrm>
            <a:off x="1039535" y="2896764"/>
            <a:ext cx="3231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애니메이션 스크립트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80258B-78B0-2461-95AA-85383EFE4940}"/>
              </a:ext>
            </a:extLst>
          </p:cNvPr>
          <p:cNvSpPr txBox="1"/>
          <p:nvPr/>
        </p:nvSpPr>
        <p:spPr>
          <a:xfrm>
            <a:off x="1039535" y="4315226"/>
            <a:ext cx="394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시작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진행중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끝부분 마다 코드 실행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FAFEC1-9676-233F-70FD-359E1E5609DF}"/>
              </a:ext>
            </a:extLst>
          </p:cNvPr>
          <p:cNvSpPr txBox="1"/>
          <p:nvPr/>
        </p:nvSpPr>
        <p:spPr>
          <a:xfrm>
            <a:off x="595494" y="1386468"/>
            <a:ext cx="2189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Animator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386853-07F7-2EB2-1BFA-E0AB9CAAC2BC}"/>
              </a:ext>
            </a:extLst>
          </p:cNvPr>
          <p:cNvSpPr txBox="1"/>
          <p:nvPr/>
        </p:nvSpPr>
        <p:spPr>
          <a:xfrm>
            <a:off x="1039535" y="3322028"/>
            <a:ext cx="3231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000" dirty="0" err="1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StateMachineBehaviour</a:t>
            </a:r>
            <a:r>
              <a:rPr lang="en-US" altLang="ko-KR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상속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0E7338-EC8A-CB33-2CEE-C0C6ACBECAD7}"/>
              </a:ext>
            </a:extLst>
          </p:cNvPr>
          <p:cNvSpPr txBox="1"/>
          <p:nvPr/>
        </p:nvSpPr>
        <p:spPr>
          <a:xfrm>
            <a:off x="1039535" y="4846234"/>
            <a:ext cx="3231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스킬의 </a:t>
            </a:r>
            <a:r>
              <a:rPr lang="ko-KR" altLang="en-US" sz="1000" dirty="0" err="1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선딜</a:t>
            </a:r>
            <a:r>
              <a:rPr lang="en-US" altLang="ko-KR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000" dirty="0" err="1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후딜을</a:t>
            </a: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표현</a:t>
            </a:r>
            <a:endParaRPr lang="en-US" altLang="ko-KR" sz="1000" dirty="0">
              <a:solidFill>
                <a:schemeClr val="bg1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공격</a:t>
            </a:r>
            <a:r>
              <a:rPr lang="en-US" altLang="ko-KR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스킬 중에는 다른 행동을 못하게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87DE64E-5268-5B99-F88A-CC08334467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3606" y="1387738"/>
            <a:ext cx="4152900" cy="41148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A9A1DAB-BDCA-2BAF-7E0C-2C5A79A2A9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4568" y="5702805"/>
            <a:ext cx="3990975" cy="20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08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DB4703B-C0BF-63FB-E165-00E82C691D87}"/>
              </a:ext>
            </a:extLst>
          </p:cNvPr>
          <p:cNvSpPr/>
          <p:nvPr/>
        </p:nvSpPr>
        <p:spPr>
          <a:xfrm>
            <a:off x="0" y="1224792"/>
            <a:ext cx="12192000" cy="56499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적 캐릭터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</a:rPr>
              <a:t>, AI</a:t>
            </a:r>
            <a:endParaRPr lang="ko-KR" alt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E710ED-33B4-262E-B6EB-C2DC626E28DD}"/>
              </a:ext>
            </a:extLst>
          </p:cNvPr>
          <p:cNvSpPr txBox="1"/>
          <p:nvPr/>
        </p:nvSpPr>
        <p:spPr>
          <a:xfrm>
            <a:off x="1039533" y="2030909"/>
            <a:ext cx="3231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Physic</a:t>
            </a:r>
            <a:r>
              <a:rPr lang="ko-KR" altLang="en-US" dirty="0">
                <a:solidFill>
                  <a:schemeClr val="bg1"/>
                </a:solidFill>
              </a:rPr>
              <a:t>를 이용한 범위 탐색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80258B-78B0-2461-95AA-85383EFE4940}"/>
              </a:ext>
            </a:extLst>
          </p:cNvPr>
          <p:cNvSpPr txBox="1"/>
          <p:nvPr/>
        </p:nvSpPr>
        <p:spPr>
          <a:xfrm>
            <a:off x="1039533" y="3340262"/>
            <a:ext cx="4464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공격을 받을 시 주위 동료에게 도움 요청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91E06E-AB70-0C60-5B41-72C4A01FA830}"/>
              </a:ext>
            </a:extLst>
          </p:cNvPr>
          <p:cNvSpPr txBox="1"/>
          <p:nvPr/>
        </p:nvSpPr>
        <p:spPr>
          <a:xfrm>
            <a:off x="1039533" y="4727332"/>
            <a:ext cx="3710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파티클</a:t>
            </a:r>
            <a:r>
              <a:rPr lang="ko-KR" altLang="en-US" dirty="0">
                <a:solidFill>
                  <a:schemeClr val="bg1"/>
                </a:solidFill>
              </a:rPr>
              <a:t> 시스템을 이용한 임팩트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8040AB-AA1A-E3E1-FD0B-51D762C2B7BF}"/>
              </a:ext>
            </a:extLst>
          </p:cNvPr>
          <p:cNvSpPr txBox="1"/>
          <p:nvPr/>
        </p:nvSpPr>
        <p:spPr>
          <a:xfrm>
            <a:off x="1039533" y="2539778"/>
            <a:ext cx="3231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일정 범위 안의 적을 인식</a:t>
            </a:r>
            <a:endParaRPr lang="en-US" altLang="ko-KR" sz="1000" dirty="0">
              <a:solidFill>
                <a:schemeClr val="bg1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C0775B-6E8F-B570-A2C5-D29AB72F340B}"/>
              </a:ext>
            </a:extLst>
          </p:cNvPr>
          <p:cNvSpPr txBox="1"/>
          <p:nvPr/>
        </p:nvSpPr>
        <p:spPr>
          <a:xfrm>
            <a:off x="1039533" y="3849729"/>
            <a:ext cx="3231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흔히 </a:t>
            </a:r>
            <a:r>
              <a:rPr lang="en-US" altLang="ko-KR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`</a:t>
            </a:r>
            <a:r>
              <a:rPr lang="ko-KR" altLang="en-US" sz="1000" dirty="0" err="1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애드가</a:t>
            </a: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났다</a:t>
            </a:r>
            <a:r>
              <a:rPr lang="en-US" altLang="ko-KR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` </a:t>
            </a: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하는 상황을 연출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F5439-652B-162A-D733-D9E839780A7D}"/>
              </a:ext>
            </a:extLst>
          </p:cNvPr>
          <p:cNvSpPr txBox="1"/>
          <p:nvPr/>
        </p:nvSpPr>
        <p:spPr>
          <a:xfrm>
            <a:off x="1039533" y="5278633"/>
            <a:ext cx="3231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0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누가 봐도 강하게 보이는 </a:t>
            </a:r>
            <a:r>
              <a:rPr lang="ko-KR" altLang="en-US" sz="1000" dirty="0" err="1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몹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073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최적화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91E06E-AB70-0C60-5B41-72C4A01FA830}"/>
              </a:ext>
            </a:extLst>
          </p:cNvPr>
          <p:cNvSpPr txBox="1"/>
          <p:nvPr/>
        </p:nvSpPr>
        <p:spPr>
          <a:xfrm>
            <a:off x="980044" y="3678595"/>
            <a:ext cx="1595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드로우콜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3A9A90-9318-2FB4-912D-AA94360C659C}"/>
              </a:ext>
            </a:extLst>
          </p:cNvPr>
          <p:cNvSpPr txBox="1"/>
          <p:nvPr/>
        </p:nvSpPr>
        <p:spPr>
          <a:xfrm>
            <a:off x="980044" y="2329868"/>
            <a:ext cx="3231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오브젝트 최소화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1AB2A1-A990-CA91-6F08-B09F1D2EBB90}"/>
              </a:ext>
            </a:extLst>
          </p:cNvPr>
          <p:cNvSpPr txBox="1"/>
          <p:nvPr/>
        </p:nvSpPr>
        <p:spPr>
          <a:xfrm>
            <a:off x="1039533" y="2734028"/>
            <a:ext cx="3231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불필요한 오브젝트 제거</a:t>
            </a:r>
            <a:endParaRPr lang="en-US" altLang="ko-KR" sz="10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최대한 같은 </a:t>
            </a:r>
            <a:r>
              <a:rPr lang="ko-KR" altLang="en-US" sz="1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텍스쳐</a:t>
            </a:r>
            <a:r>
              <a:rPr lang="ko-KR" altLang="en-US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공유</a:t>
            </a:r>
            <a:endParaRPr lang="ko-KR" altLang="en-US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96AE56-BDEC-AC3A-8D82-C06E898E7897}"/>
              </a:ext>
            </a:extLst>
          </p:cNvPr>
          <p:cNvSpPr txBox="1"/>
          <p:nvPr/>
        </p:nvSpPr>
        <p:spPr>
          <a:xfrm>
            <a:off x="1039533" y="4113533"/>
            <a:ext cx="3231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GUI </a:t>
            </a:r>
            <a:r>
              <a:rPr lang="ko-KR" altLang="en-US" sz="1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인스턴싱을</a:t>
            </a:r>
            <a:r>
              <a:rPr lang="ko-KR" altLang="en-US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이용</a:t>
            </a:r>
            <a:endParaRPr lang="en-US" altLang="ko-KR" sz="10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39E998-5134-1F30-A7ED-2423E0304927}"/>
              </a:ext>
            </a:extLst>
          </p:cNvPr>
          <p:cNvSpPr txBox="1"/>
          <p:nvPr/>
        </p:nvSpPr>
        <p:spPr>
          <a:xfrm>
            <a:off x="1039533" y="4907055"/>
            <a:ext cx="307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물리 계산 최적화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1DD7FA-E6E5-9E8B-20CF-A99DB64BF5BC}"/>
              </a:ext>
            </a:extLst>
          </p:cNvPr>
          <p:cNvSpPr txBox="1"/>
          <p:nvPr/>
        </p:nvSpPr>
        <p:spPr>
          <a:xfrm>
            <a:off x="1039533" y="5250726"/>
            <a:ext cx="3231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Bounds</a:t>
            </a:r>
            <a:r>
              <a:rPr lang="ko-KR" altLang="en-US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를 이용한 물리 충돌 계산</a:t>
            </a:r>
            <a:endParaRPr lang="en-US" altLang="ko-KR" sz="10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1683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최적화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83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3916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B2EEF26-713A-86D7-FC08-B4CB7CE8DD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484" y="2067104"/>
            <a:ext cx="2565847" cy="2565847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2711624" y="3091026"/>
            <a:ext cx="23042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맑은 고딕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988124" y="1192975"/>
            <a:ext cx="3852292" cy="650875"/>
            <a:chOff x="4860032" y="692696"/>
            <a:chExt cx="3852292" cy="650875"/>
          </a:xfrm>
        </p:grpSpPr>
        <p:grpSp>
          <p:nvGrpSpPr>
            <p:cNvPr id="29" name="그룹 65"/>
            <p:cNvGrpSpPr/>
            <p:nvPr/>
          </p:nvGrpSpPr>
          <p:grpSpPr>
            <a:xfrm>
              <a:off x="4860032" y="692696"/>
              <a:ext cx="3852292" cy="650875"/>
              <a:chOff x="1077516" y="904974"/>
              <a:chExt cx="3852292" cy="650875"/>
            </a:xfrm>
          </p:grpSpPr>
          <p:sp>
            <p:nvSpPr>
              <p:cNvPr id="34" name="Text Box 5"/>
              <p:cNvSpPr txBox="1">
                <a:spLocks noChangeArrowheads="1"/>
              </p:cNvSpPr>
              <p:nvPr/>
            </p:nvSpPr>
            <p:spPr bwMode="auto">
              <a:xfrm>
                <a:off x="1761158" y="904974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Insert text here</a:t>
                </a:r>
              </a:p>
            </p:txBody>
          </p:sp>
          <p:sp>
            <p:nvSpPr>
              <p:cNvPr id="50" name="Text Box 11"/>
              <p:cNvSpPr txBox="1">
                <a:spLocks noChangeArrowheads="1"/>
              </p:cNvSpPr>
              <p:nvPr/>
            </p:nvSpPr>
            <p:spPr bwMode="auto">
              <a:xfrm>
                <a:off x="1761158" y="1155799"/>
                <a:ext cx="3168650" cy="4000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Lorem ipsum dolor sit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amet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,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simul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adolescens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ei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vis, id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nec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errem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interesset</a:t>
                </a:r>
                <a:endPara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sp>
            <p:nvSpPr>
              <p:cNvPr id="51" name="TextBox 13"/>
              <p:cNvSpPr txBox="1">
                <a:spLocks noChangeArrowheads="1"/>
              </p:cNvSpPr>
              <p:nvPr/>
            </p:nvSpPr>
            <p:spPr bwMode="auto">
              <a:xfrm>
                <a:off x="1077516" y="912912"/>
                <a:ext cx="55656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69BCC5"/>
                    </a:solidFill>
                    <a:latin typeface="+mj-lt"/>
                    <a:ea typeface="맑은 고딕" pitchFamily="50" charset="-127"/>
                  </a:rPr>
                  <a:t>01</a:t>
                </a:r>
                <a:endParaRPr lang="ko-KR" altLang="en-US" sz="2500" b="1" dirty="0">
                  <a:solidFill>
                    <a:srgbClr val="69BCC5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  <p:cxnSp>
          <p:nvCxnSpPr>
            <p:cNvPr id="30" name="직선 연결선 2"/>
            <p:cNvCxnSpPr/>
            <p:nvPr/>
          </p:nvCxnSpPr>
          <p:spPr>
            <a:xfrm>
              <a:off x="5543674" y="784848"/>
              <a:ext cx="0" cy="501859"/>
            </a:xfrm>
            <a:prstGeom prst="line">
              <a:avLst/>
            </a:prstGeom>
            <a:ln w="38100">
              <a:solidFill>
                <a:srgbClr val="69BCC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/>
          <p:cNvGrpSpPr/>
          <p:nvPr/>
        </p:nvGrpSpPr>
        <p:grpSpPr>
          <a:xfrm>
            <a:off x="5988124" y="2148269"/>
            <a:ext cx="3852292" cy="650875"/>
            <a:chOff x="1012131" y="1676033"/>
            <a:chExt cx="3852292" cy="650875"/>
          </a:xfrm>
        </p:grpSpPr>
        <p:grpSp>
          <p:nvGrpSpPr>
            <p:cNvPr id="53" name="그룹 66"/>
            <p:cNvGrpSpPr/>
            <p:nvPr/>
          </p:nvGrpSpPr>
          <p:grpSpPr>
            <a:xfrm>
              <a:off x="1012131" y="1676033"/>
              <a:ext cx="3852292" cy="650875"/>
              <a:chOff x="1077516" y="1824255"/>
              <a:chExt cx="3852292" cy="650875"/>
            </a:xfrm>
          </p:grpSpPr>
          <p:sp>
            <p:nvSpPr>
              <p:cNvPr id="55" name="Text Box 5"/>
              <p:cNvSpPr txBox="1">
                <a:spLocks noChangeArrowheads="1"/>
              </p:cNvSpPr>
              <p:nvPr/>
            </p:nvSpPr>
            <p:spPr bwMode="auto">
              <a:xfrm>
                <a:off x="1761158" y="1824255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Insert text here</a:t>
                </a:r>
              </a:p>
            </p:txBody>
          </p:sp>
          <p:sp>
            <p:nvSpPr>
              <p:cNvPr id="56" name="Text Box 11"/>
              <p:cNvSpPr txBox="1">
                <a:spLocks noChangeArrowheads="1"/>
              </p:cNvSpPr>
              <p:nvPr/>
            </p:nvSpPr>
            <p:spPr bwMode="auto">
              <a:xfrm>
                <a:off x="1761158" y="2075080"/>
                <a:ext cx="3168650" cy="4000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Lorem ipsum dolor sit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amet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,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simul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adolescens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ei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vis, id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nec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errem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interesset</a:t>
                </a:r>
                <a:endPara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sp>
            <p:nvSpPr>
              <p:cNvPr id="57" name="TextBox 13"/>
              <p:cNvSpPr txBox="1">
                <a:spLocks noChangeArrowheads="1"/>
              </p:cNvSpPr>
              <p:nvPr/>
            </p:nvSpPr>
            <p:spPr bwMode="auto">
              <a:xfrm>
                <a:off x="1077516" y="1832193"/>
                <a:ext cx="55656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02</a:t>
                </a:r>
                <a:endParaRPr lang="ko-KR" altLang="en-US" sz="25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  <p:cxnSp>
          <p:nvCxnSpPr>
            <p:cNvPr id="54" name="직선 연결선 53"/>
            <p:cNvCxnSpPr/>
            <p:nvPr/>
          </p:nvCxnSpPr>
          <p:spPr>
            <a:xfrm>
              <a:off x="1695773" y="1750687"/>
              <a:ext cx="0" cy="501859"/>
            </a:xfrm>
            <a:prstGeom prst="line">
              <a:avLst/>
            </a:prstGeom>
            <a:ln w="38100">
              <a:solidFill>
                <a:srgbClr val="69BCC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그룹 57"/>
          <p:cNvGrpSpPr/>
          <p:nvPr/>
        </p:nvGrpSpPr>
        <p:grpSpPr>
          <a:xfrm>
            <a:off x="5988124" y="3103563"/>
            <a:ext cx="3852292" cy="650875"/>
            <a:chOff x="1012131" y="2607931"/>
            <a:chExt cx="3852292" cy="650875"/>
          </a:xfrm>
        </p:grpSpPr>
        <p:grpSp>
          <p:nvGrpSpPr>
            <p:cNvPr id="59" name="그룹 67"/>
            <p:cNvGrpSpPr/>
            <p:nvPr/>
          </p:nvGrpSpPr>
          <p:grpSpPr>
            <a:xfrm>
              <a:off x="1012131" y="2607931"/>
              <a:ext cx="3852292" cy="650875"/>
              <a:chOff x="1077516" y="2688351"/>
              <a:chExt cx="3852292" cy="650875"/>
            </a:xfrm>
          </p:grpSpPr>
          <p:sp>
            <p:nvSpPr>
              <p:cNvPr id="61" name="Text Box 5"/>
              <p:cNvSpPr txBox="1">
                <a:spLocks noChangeArrowheads="1"/>
              </p:cNvSpPr>
              <p:nvPr/>
            </p:nvSpPr>
            <p:spPr bwMode="auto">
              <a:xfrm>
                <a:off x="1761158" y="2688351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Insert text here</a:t>
                </a:r>
              </a:p>
            </p:txBody>
          </p:sp>
          <p:sp>
            <p:nvSpPr>
              <p:cNvPr id="62" name="Text Box 11"/>
              <p:cNvSpPr txBox="1">
                <a:spLocks noChangeArrowheads="1"/>
              </p:cNvSpPr>
              <p:nvPr/>
            </p:nvSpPr>
            <p:spPr bwMode="auto">
              <a:xfrm>
                <a:off x="1761158" y="2939176"/>
                <a:ext cx="3168650" cy="4000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Lorem ipsum dolor sit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amet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,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simul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adolescens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ei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vis, id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nec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errem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interesset</a:t>
                </a:r>
                <a:endPara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sp>
            <p:nvSpPr>
              <p:cNvPr id="63" name="TextBox 13"/>
              <p:cNvSpPr txBox="1">
                <a:spLocks noChangeArrowheads="1"/>
              </p:cNvSpPr>
              <p:nvPr/>
            </p:nvSpPr>
            <p:spPr bwMode="auto">
              <a:xfrm>
                <a:off x="1077516" y="2696289"/>
                <a:ext cx="55656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69BCC5"/>
                    </a:solidFill>
                    <a:latin typeface="+mj-lt"/>
                    <a:ea typeface="맑은 고딕" pitchFamily="50" charset="-127"/>
                  </a:rPr>
                  <a:t>03</a:t>
                </a:r>
                <a:endParaRPr lang="ko-KR" altLang="en-US" sz="2500" b="1" dirty="0">
                  <a:solidFill>
                    <a:srgbClr val="69BCC5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  <p:cxnSp>
          <p:nvCxnSpPr>
            <p:cNvPr id="60" name="직선 연결선 59"/>
            <p:cNvCxnSpPr/>
            <p:nvPr/>
          </p:nvCxnSpPr>
          <p:spPr>
            <a:xfrm>
              <a:off x="1695773" y="2681271"/>
              <a:ext cx="0" cy="501859"/>
            </a:xfrm>
            <a:prstGeom prst="line">
              <a:avLst/>
            </a:prstGeom>
            <a:ln w="38100">
              <a:solidFill>
                <a:srgbClr val="69BCC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/>
          <p:cNvGrpSpPr/>
          <p:nvPr/>
        </p:nvGrpSpPr>
        <p:grpSpPr>
          <a:xfrm>
            <a:off x="5988124" y="4058857"/>
            <a:ext cx="3852292" cy="650875"/>
            <a:chOff x="1012131" y="3539829"/>
            <a:chExt cx="3852292" cy="650875"/>
          </a:xfrm>
        </p:grpSpPr>
        <p:grpSp>
          <p:nvGrpSpPr>
            <p:cNvPr id="65" name="그룹 68"/>
            <p:cNvGrpSpPr/>
            <p:nvPr/>
          </p:nvGrpSpPr>
          <p:grpSpPr>
            <a:xfrm>
              <a:off x="1012131" y="3539829"/>
              <a:ext cx="3852292" cy="650875"/>
              <a:chOff x="1077516" y="3624455"/>
              <a:chExt cx="3852292" cy="650875"/>
            </a:xfrm>
          </p:grpSpPr>
          <p:sp>
            <p:nvSpPr>
              <p:cNvPr id="67" name="Text Box 5"/>
              <p:cNvSpPr txBox="1">
                <a:spLocks noChangeArrowheads="1"/>
              </p:cNvSpPr>
              <p:nvPr/>
            </p:nvSpPr>
            <p:spPr bwMode="auto">
              <a:xfrm>
                <a:off x="1761158" y="3624455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Insert text here</a:t>
                </a:r>
              </a:p>
            </p:txBody>
          </p:sp>
          <p:sp>
            <p:nvSpPr>
              <p:cNvPr id="68" name="Text Box 11"/>
              <p:cNvSpPr txBox="1">
                <a:spLocks noChangeArrowheads="1"/>
              </p:cNvSpPr>
              <p:nvPr/>
            </p:nvSpPr>
            <p:spPr bwMode="auto">
              <a:xfrm>
                <a:off x="1761158" y="3875280"/>
                <a:ext cx="3168650" cy="4000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Lorem ipsum dolor sit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amet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,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simul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adolescens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ei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vis, id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nec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errem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interesset</a:t>
                </a:r>
                <a:endPara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sp>
            <p:nvSpPr>
              <p:cNvPr id="69" name="TextBox 13"/>
              <p:cNvSpPr txBox="1">
                <a:spLocks noChangeArrowheads="1"/>
              </p:cNvSpPr>
              <p:nvPr/>
            </p:nvSpPr>
            <p:spPr bwMode="auto">
              <a:xfrm>
                <a:off x="1077516" y="3632393"/>
                <a:ext cx="55656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04</a:t>
                </a:r>
                <a:endParaRPr lang="ko-KR" altLang="en-US" sz="25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  <p:cxnSp>
          <p:nvCxnSpPr>
            <p:cNvPr id="66" name="직선 연결선 65"/>
            <p:cNvCxnSpPr/>
            <p:nvPr/>
          </p:nvCxnSpPr>
          <p:spPr>
            <a:xfrm>
              <a:off x="1695773" y="3628039"/>
              <a:ext cx="0" cy="501859"/>
            </a:xfrm>
            <a:prstGeom prst="line">
              <a:avLst/>
            </a:prstGeom>
            <a:ln w="38100">
              <a:solidFill>
                <a:srgbClr val="69BCC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그룹 8"/>
          <p:cNvGrpSpPr/>
          <p:nvPr/>
        </p:nvGrpSpPr>
        <p:grpSpPr>
          <a:xfrm>
            <a:off x="5988124" y="5014153"/>
            <a:ext cx="3852292" cy="650875"/>
            <a:chOff x="1012131" y="4471728"/>
            <a:chExt cx="3852292" cy="650875"/>
          </a:xfrm>
        </p:grpSpPr>
        <p:grpSp>
          <p:nvGrpSpPr>
            <p:cNvPr id="73" name="그룹 69"/>
            <p:cNvGrpSpPr/>
            <p:nvPr/>
          </p:nvGrpSpPr>
          <p:grpSpPr>
            <a:xfrm>
              <a:off x="1012131" y="4471728"/>
              <a:ext cx="3852292" cy="650875"/>
              <a:chOff x="1077516" y="4632567"/>
              <a:chExt cx="3852292" cy="650875"/>
            </a:xfrm>
          </p:grpSpPr>
          <p:sp>
            <p:nvSpPr>
              <p:cNvPr id="75" name="Text Box 5"/>
              <p:cNvSpPr txBox="1">
                <a:spLocks noChangeArrowheads="1"/>
              </p:cNvSpPr>
              <p:nvPr/>
            </p:nvSpPr>
            <p:spPr bwMode="auto">
              <a:xfrm>
                <a:off x="1761158" y="4632567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Insert text here</a:t>
                </a:r>
              </a:p>
            </p:txBody>
          </p:sp>
          <p:sp>
            <p:nvSpPr>
              <p:cNvPr id="76" name="Text Box 11"/>
              <p:cNvSpPr txBox="1">
                <a:spLocks noChangeArrowheads="1"/>
              </p:cNvSpPr>
              <p:nvPr/>
            </p:nvSpPr>
            <p:spPr bwMode="auto">
              <a:xfrm>
                <a:off x="1761158" y="4883392"/>
                <a:ext cx="3168650" cy="4000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Lorem ipsum dolor sit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amet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,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simul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adolescens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ei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vis, id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nec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errem</a:t>
                </a: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interesset</a:t>
                </a:r>
                <a:endPara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sp>
            <p:nvSpPr>
              <p:cNvPr id="77" name="TextBox 13"/>
              <p:cNvSpPr txBox="1">
                <a:spLocks noChangeArrowheads="1"/>
              </p:cNvSpPr>
              <p:nvPr/>
            </p:nvSpPr>
            <p:spPr bwMode="auto">
              <a:xfrm>
                <a:off x="1077516" y="4640505"/>
                <a:ext cx="55656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69BCC5"/>
                    </a:solidFill>
                    <a:latin typeface="+mj-lt"/>
                    <a:ea typeface="맑은 고딕" pitchFamily="50" charset="-127"/>
                  </a:rPr>
                  <a:t>05</a:t>
                </a:r>
                <a:endParaRPr lang="ko-KR" altLang="en-US" sz="2500" b="1" dirty="0">
                  <a:solidFill>
                    <a:srgbClr val="69BCC5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  <p:cxnSp>
          <p:nvCxnSpPr>
            <p:cNvPr id="74" name="직선 연결선 73"/>
            <p:cNvCxnSpPr/>
            <p:nvPr/>
          </p:nvCxnSpPr>
          <p:spPr>
            <a:xfrm>
              <a:off x="1695773" y="4550532"/>
              <a:ext cx="0" cy="501859"/>
            </a:xfrm>
            <a:prstGeom prst="line">
              <a:avLst/>
            </a:prstGeom>
            <a:ln w="38100">
              <a:solidFill>
                <a:srgbClr val="69BCC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7552A233-23B5-A66C-513C-722D6DD6B23A}"/>
              </a:ext>
            </a:extLst>
          </p:cNvPr>
          <p:cNvSpPr/>
          <p:nvPr/>
        </p:nvSpPr>
        <p:spPr>
          <a:xfrm>
            <a:off x="0" y="1243045"/>
            <a:ext cx="12192000" cy="56499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기획 구현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C7B206E-7E71-6456-B3E3-7B722E979D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535" y="1878045"/>
            <a:ext cx="4154746" cy="209212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8521C2-50DE-0D97-7C5A-9CBD7E340344}"/>
              </a:ext>
            </a:extLst>
          </p:cNvPr>
          <p:cNvSpPr/>
          <p:nvPr/>
        </p:nvSpPr>
        <p:spPr>
          <a:xfrm>
            <a:off x="1039535" y="1885237"/>
            <a:ext cx="4154746" cy="209212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CE3984C-B254-6D5B-B3D5-83C140423E2D}"/>
              </a:ext>
            </a:extLst>
          </p:cNvPr>
          <p:cNvSpPr/>
          <p:nvPr/>
        </p:nvSpPr>
        <p:spPr>
          <a:xfrm>
            <a:off x="2853722" y="1903634"/>
            <a:ext cx="575659" cy="1438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BB21FCF-4C34-6AF0-A5E6-092A92C56711}"/>
              </a:ext>
            </a:extLst>
          </p:cNvPr>
          <p:cNvSpPr/>
          <p:nvPr/>
        </p:nvSpPr>
        <p:spPr>
          <a:xfrm>
            <a:off x="3600171" y="1903634"/>
            <a:ext cx="575659" cy="1438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AF08E41-CDEF-049C-5285-8E6C9D111423}"/>
              </a:ext>
            </a:extLst>
          </p:cNvPr>
          <p:cNvSpPr/>
          <p:nvPr/>
        </p:nvSpPr>
        <p:spPr>
          <a:xfrm>
            <a:off x="4346620" y="1903634"/>
            <a:ext cx="575659" cy="1438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2B5E2D8-3E88-C4D0-E637-57A9D905E41E}"/>
              </a:ext>
            </a:extLst>
          </p:cNvPr>
          <p:cNvSpPr/>
          <p:nvPr/>
        </p:nvSpPr>
        <p:spPr>
          <a:xfrm>
            <a:off x="2853722" y="1905437"/>
            <a:ext cx="136276" cy="12461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A6D692C-108D-8BF4-1D12-3BA4DB07CDE8}"/>
              </a:ext>
            </a:extLst>
          </p:cNvPr>
          <p:cNvSpPr/>
          <p:nvPr/>
        </p:nvSpPr>
        <p:spPr>
          <a:xfrm>
            <a:off x="3605868" y="1915965"/>
            <a:ext cx="136276" cy="124619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C73BB5E6-B880-8BF8-C385-FE334ECD436E}"/>
              </a:ext>
            </a:extLst>
          </p:cNvPr>
          <p:cNvSpPr/>
          <p:nvPr/>
        </p:nvSpPr>
        <p:spPr>
          <a:xfrm>
            <a:off x="4346620" y="1915965"/>
            <a:ext cx="136276" cy="124619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8626FA5-1DA2-CACA-FDA8-900844BD6134}"/>
              </a:ext>
            </a:extLst>
          </p:cNvPr>
          <p:cNvSpPr/>
          <p:nvPr/>
        </p:nvSpPr>
        <p:spPr>
          <a:xfrm>
            <a:off x="3559905" y="3677597"/>
            <a:ext cx="316187" cy="2888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AFDC677-D2E2-D56B-F2C3-9B726FF4F80B}"/>
              </a:ext>
            </a:extLst>
          </p:cNvPr>
          <p:cNvSpPr/>
          <p:nvPr/>
        </p:nvSpPr>
        <p:spPr>
          <a:xfrm>
            <a:off x="3113194" y="3677597"/>
            <a:ext cx="316187" cy="2888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01805EB-2D5F-8659-AB7A-F1B368448FB3}"/>
              </a:ext>
            </a:extLst>
          </p:cNvPr>
          <p:cNvSpPr/>
          <p:nvPr/>
        </p:nvSpPr>
        <p:spPr>
          <a:xfrm>
            <a:off x="2660115" y="3684935"/>
            <a:ext cx="316187" cy="2888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3E2B486-4439-1B98-08D1-767235651BB5}"/>
              </a:ext>
            </a:extLst>
          </p:cNvPr>
          <p:cNvSpPr/>
          <p:nvPr/>
        </p:nvSpPr>
        <p:spPr>
          <a:xfrm>
            <a:off x="4703994" y="3555811"/>
            <a:ext cx="436569" cy="3675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2B994B72-7432-44B1-C005-7B21507F8784}"/>
              </a:ext>
            </a:extLst>
          </p:cNvPr>
          <p:cNvSpPr/>
          <p:nvPr/>
        </p:nvSpPr>
        <p:spPr>
          <a:xfrm>
            <a:off x="2350177" y="2396282"/>
            <a:ext cx="1279641" cy="1070031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캐릭터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5211F60-9615-8B75-A4F6-280FC4C0DE94}"/>
              </a:ext>
            </a:extLst>
          </p:cNvPr>
          <p:cNvSpPr/>
          <p:nvPr/>
        </p:nvSpPr>
        <p:spPr>
          <a:xfrm>
            <a:off x="1039535" y="1895509"/>
            <a:ext cx="924974" cy="228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35F22E7-8D95-0A8D-F149-D01401672847}"/>
              </a:ext>
            </a:extLst>
          </p:cNvPr>
          <p:cNvCxnSpPr>
            <a:cxnSpLocks/>
          </p:cNvCxnSpPr>
          <p:nvPr/>
        </p:nvCxnSpPr>
        <p:spPr>
          <a:xfrm flipV="1">
            <a:off x="3975680" y="1859663"/>
            <a:ext cx="1" cy="409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2" descr="잇써보니:넥슨 '블루아카이브'] 디테일한 스토리 라인·몰입도 높은 캐릭터...'덕후 될라'">
            <a:extLst>
              <a:ext uri="{FF2B5EF4-FFF2-40B4-BE49-F238E27FC236}">
                <a16:creationId xmlns:a16="http://schemas.microsoft.com/office/drawing/2014/main" id="{01CAB38A-93C6-677B-6D81-15959829D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17" y="4198627"/>
            <a:ext cx="4140164" cy="208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3D738A1A-C620-3E5F-9599-6E4E79F412B9}"/>
              </a:ext>
            </a:extLst>
          </p:cNvPr>
          <p:cNvSpPr/>
          <p:nvPr/>
        </p:nvSpPr>
        <p:spPr>
          <a:xfrm>
            <a:off x="1054117" y="4205818"/>
            <a:ext cx="4140164" cy="2079253"/>
          </a:xfrm>
          <a:prstGeom prst="rect">
            <a:avLst/>
          </a:prstGeom>
          <a:solidFill>
            <a:schemeClr val="tx1">
              <a:alpha val="9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2F2E4896-499B-A581-EDCA-1CB7C45D315D}"/>
              </a:ext>
            </a:extLst>
          </p:cNvPr>
          <p:cNvSpPr/>
          <p:nvPr/>
        </p:nvSpPr>
        <p:spPr>
          <a:xfrm>
            <a:off x="2369397" y="4911561"/>
            <a:ext cx="427974" cy="3920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2AAC23BE-21AF-4A5C-E478-6CCAA8EBA82E}"/>
              </a:ext>
            </a:extLst>
          </p:cNvPr>
          <p:cNvSpPr/>
          <p:nvPr/>
        </p:nvSpPr>
        <p:spPr>
          <a:xfrm>
            <a:off x="1691337" y="5357854"/>
            <a:ext cx="427974" cy="3920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F57B32ED-2CEA-3DA0-5299-BD9B04147EB1}"/>
              </a:ext>
            </a:extLst>
          </p:cNvPr>
          <p:cNvSpPr/>
          <p:nvPr/>
        </p:nvSpPr>
        <p:spPr>
          <a:xfrm>
            <a:off x="3074867" y="5087072"/>
            <a:ext cx="427974" cy="3920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6017113F-5543-DBB9-E498-EF248D420A77}"/>
              </a:ext>
            </a:extLst>
          </p:cNvPr>
          <p:cNvSpPr/>
          <p:nvPr/>
        </p:nvSpPr>
        <p:spPr>
          <a:xfrm>
            <a:off x="2637257" y="5476721"/>
            <a:ext cx="427974" cy="3920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78A6BA7F-A9F7-ED81-99A9-CE08D23F7F8A}"/>
              </a:ext>
            </a:extLst>
          </p:cNvPr>
          <p:cNvSpPr/>
          <p:nvPr/>
        </p:nvSpPr>
        <p:spPr>
          <a:xfrm>
            <a:off x="3596479" y="4642693"/>
            <a:ext cx="427974" cy="39203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CBAE7A2-A136-FA8A-8405-FBC29823EDED}"/>
              </a:ext>
            </a:extLst>
          </p:cNvPr>
          <p:cNvSpPr/>
          <p:nvPr/>
        </p:nvSpPr>
        <p:spPr>
          <a:xfrm>
            <a:off x="4066298" y="5005546"/>
            <a:ext cx="427974" cy="39203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70F7DE5-E46F-F5ED-1E15-DD6E1F77A4EC}"/>
              </a:ext>
            </a:extLst>
          </p:cNvPr>
          <p:cNvSpPr/>
          <p:nvPr/>
        </p:nvSpPr>
        <p:spPr>
          <a:xfrm>
            <a:off x="4018403" y="5696013"/>
            <a:ext cx="1069937" cy="3920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1F1E13B-33F5-6F8A-10C7-9F6055891604}"/>
              </a:ext>
            </a:extLst>
          </p:cNvPr>
          <p:cNvSpPr/>
          <p:nvPr/>
        </p:nvSpPr>
        <p:spPr>
          <a:xfrm>
            <a:off x="4094185" y="5749423"/>
            <a:ext cx="260011" cy="265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287739D-C64A-F74C-7CB2-2CDA47698CE8}"/>
              </a:ext>
            </a:extLst>
          </p:cNvPr>
          <p:cNvSpPr/>
          <p:nvPr/>
        </p:nvSpPr>
        <p:spPr>
          <a:xfrm>
            <a:off x="4388360" y="5749890"/>
            <a:ext cx="260011" cy="265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FE7C307-EE81-A397-F014-45FF37245432}"/>
              </a:ext>
            </a:extLst>
          </p:cNvPr>
          <p:cNvSpPr/>
          <p:nvPr/>
        </p:nvSpPr>
        <p:spPr>
          <a:xfrm>
            <a:off x="4682535" y="5750349"/>
            <a:ext cx="260011" cy="265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705C99E-813D-D843-7129-47E9640DA731}"/>
              </a:ext>
            </a:extLst>
          </p:cNvPr>
          <p:cNvSpPr/>
          <p:nvPr/>
        </p:nvSpPr>
        <p:spPr>
          <a:xfrm>
            <a:off x="4018403" y="6090054"/>
            <a:ext cx="1069937" cy="10478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48E330C-63E9-E163-C9B1-37D6045CAB47}"/>
              </a:ext>
            </a:extLst>
          </p:cNvPr>
          <p:cNvSpPr/>
          <p:nvPr/>
        </p:nvSpPr>
        <p:spPr>
          <a:xfrm>
            <a:off x="1130009" y="4236547"/>
            <a:ext cx="451751" cy="13341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E3F0449-D857-E03E-C163-5C5D2E3E5595}"/>
              </a:ext>
            </a:extLst>
          </p:cNvPr>
          <p:cNvSpPr/>
          <p:nvPr/>
        </p:nvSpPr>
        <p:spPr>
          <a:xfrm>
            <a:off x="4586664" y="4281150"/>
            <a:ext cx="451751" cy="13341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E3210E3-1415-5A6C-9407-B5B162734730}"/>
              </a:ext>
            </a:extLst>
          </p:cNvPr>
          <p:cNvSpPr txBox="1"/>
          <p:nvPr/>
        </p:nvSpPr>
        <p:spPr>
          <a:xfrm>
            <a:off x="566695" y="1335668"/>
            <a:ext cx="2936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게임의 </a:t>
            </a:r>
            <a:r>
              <a:rPr lang="en-US" altLang="ko-KR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UI</a:t>
            </a:r>
            <a:endParaRPr lang="ko-KR" altLang="en-US" dirty="0">
              <a:solidFill>
                <a:schemeClr val="bg1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34F00BCC-D132-27B8-A64F-5691C79103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964" y="4198627"/>
            <a:ext cx="4154745" cy="2086444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E0078D88-60D9-6352-44FD-62640CBBB6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963" y="1903634"/>
            <a:ext cx="4154746" cy="2079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670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>
            <a:extLst>
              <a:ext uri="{FF2B5EF4-FFF2-40B4-BE49-F238E27FC236}">
                <a16:creationId xmlns:a16="http://schemas.microsoft.com/office/drawing/2014/main" id="{CD168800-48CA-2D03-21E4-1EB854892912}"/>
              </a:ext>
            </a:extLst>
          </p:cNvPr>
          <p:cNvSpPr/>
          <p:nvPr/>
        </p:nvSpPr>
        <p:spPr>
          <a:xfrm>
            <a:off x="0" y="1208015"/>
            <a:ext cx="12192000" cy="56499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기획 구현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461D17-9421-9B8C-A355-FB4CDF3187C1}"/>
              </a:ext>
            </a:extLst>
          </p:cNvPr>
          <p:cNvSpPr txBox="1"/>
          <p:nvPr/>
        </p:nvSpPr>
        <p:spPr>
          <a:xfrm>
            <a:off x="552630" y="1359054"/>
            <a:ext cx="2936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게임의 구조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8C3CCD5-68E2-0AEE-C4CA-29BDF92C1AAE}"/>
              </a:ext>
            </a:extLst>
          </p:cNvPr>
          <p:cNvSpPr/>
          <p:nvPr/>
        </p:nvSpPr>
        <p:spPr>
          <a:xfrm>
            <a:off x="1927273" y="3167546"/>
            <a:ext cx="2262967" cy="1635590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EE0DB63-5000-9B6E-A673-6A1BA4776F7A}"/>
              </a:ext>
            </a:extLst>
          </p:cNvPr>
          <p:cNvSpPr/>
          <p:nvPr/>
        </p:nvSpPr>
        <p:spPr>
          <a:xfrm>
            <a:off x="2020703" y="3245008"/>
            <a:ext cx="2077258" cy="1480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로비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5B13860-B373-F70A-A064-9C194523C79C}"/>
              </a:ext>
            </a:extLst>
          </p:cNvPr>
          <p:cNvSpPr/>
          <p:nvPr/>
        </p:nvSpPr>
        <p:spPr>
          <a:xfrm>
            <a:off x="4621008" y="3167546"/>
            <a:ext cx="2262967" cy="1635590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EF8E910-1418-C6BD-7456-7B40FCE5843D}"/>
              </a:ext>
            </a:extLst>
          </p:cNvPr>
          <p:cNvSpPr/>
          <p:nvPr/>
        </p:nvSpPr>
        <p:spPr>
          <a:xfrm>
            <a:off x="4714438" y="3245008"/>
            <a:ext cx="2077258" cy="1480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스테이지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9357A35-B19C-4A19-AAE9-21E7A7387EE8}"/>
              </a:ext>
            </a:extLst>
          </p:cNvPr>
          <p:cNvSpPr/>
          <p:nvPr/>
        </p:nvSpPr>
        <p:spPr>
          <a:xfrm>
            <a:off x="7314743" y="3167546"/>
            <a:ext cx="2262967" cy="1635590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A88D243-45C9-C985-6D62-CC1078BAE4D7}"/>
              </a:ext>
            </a:extLst>
          </p:cNvPr>
          <p:cNvSpPr/>
          <p:nvPr/>
        </p:nvSpPr>
        <p:spPr>
          <a:xfrm>
            <a:off x="7408173" y="3245008"/>
            <a:ext cx="2077258" cy="1480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인게임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4EBFD6-1CCD-2FFC-D657-E298ABF5C436}"/>
              </a:ext>
            </a:extLst>
          </p:cNvPr>
          <p:cNvSpPr/>
          <p:nvPr/>
        </p:nvSpPr>
        <p:spPr>
          <a:xfrm>
            <a:off x="2371890" y="5191783"/>
            <a:ext cx="1360074" cy="9947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04DC35A-6BEA-1A29-CAE4-41629964C497}"/>
              </a:ext>
            </a:extLst>
          </p:cNvPr>
          <p:cNvSpPr/>
          <p:nvPr/>
        </p:nvSpPr>
        <p:spPr>
          <a:xfrm>
            <a:off x="2448541" y="5263737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0621E2D-12CE-41CB-4B01-7BA20CDB7331}"/>
              </a:ext>
            </a:extLst>
          </p:cNvPr>
          <p:cNvSpPr/>
          <p:nvPr/>
        </p:nvSpPr>
        <p:spPr>
          <a:xfrm>
            <a:off x="5230650" y="5191783"/>
            <a:ext cx="1360074" cy="9947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3B8FB5A-F65D-0837-5D4D-4E706FD397F8}"/>
              </a:ext>
            </a:extLst>
          </p:cNvPr>
          <p:cNvSpPr/>
          <p:nvPr/>
        </p:nvSpPr>
        <p:spPr>
          <a:xfrm>
            <a:off x="5307301" y="5263737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편성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818C42F-638F-B740-A349-C832016E52FB}"/>
              </a:ext>
            </a:extLst>
          </p:cNvPr>
          <p:cNvSpPr/>
          <p:nvPr/>
        </p:nvSpPr>
        <p:spPr>
          <a:xfrm>
            <a:off x="3801270" y="5191783"/>
            <a:ext cx="1360074" cy="9947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D7ABB77-372D-CEB4-D767-DDAFBB758B76}"/>
              </a:ext>
            </a:extLst>
          </p:cNvPr>
          <p:cNvSpPr/>
          <p:nvPr/>
        </p:nvSpPr>
        <p:spPr>
          <a:xfrm>
            <a:off x="3877921" y="5263737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강화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D9F0A3B6-5E32-9AE1-6828-471FCB247867}"/>
              </a:ext>
            </a:extLst>
          </p:cNvPr>
          <p:cNvSpPr/>
          <p:nvPr/>
        </p:nvSpPr>
        <p:spPr>
          <a:xfrm>
            <a:off x="6667375" y="5191783"/>
            <a:ext cx="1360074" cy="9947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4360551-B912-1160-B37F-FDFB88B00871}"/>
              </a:ext>
            </a:extLst>
          </p:cNvPr>
          <p:cNvSpPr/>
          <p:nvPr/>
        </p:nvSpPr>
        <p:spPr>
          <a:xfrm>
            <a:off x="6744026" y="5263737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뽑기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F322A21D-D9BC-37F1-FFBE-8A44485A690F}"/>
              </a:ext>
            </a:extLst>
          </p:cNvPr>
          <p:cNvSpPr/>
          <p:nvPr/>
        </p:nvSpPr>
        <p:spPr>
          <a:xfrm>
            <a:off x="7766190" y="1784156"/>
            <a:ext cx="1360074" cy="9947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0A983B8B-8402-34A7-DF55-018F3681D13E}"/>
              </a:ext>
            </a:extLst>
          </p:cNvPr>
          <p:cNvSpPr/>
          <p:nvPr/>
        </p:nvSpPr>
        <p:spPr>
          <a:xfrm>
            <a:off x="7842841" y="1856110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전투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6815671-2BDB-1C76-4F99-5C687A42393D}"/>
              </a:ext>
            </a:extLst>
          </p:cNvPr>
          <p:cNvSpPr/>
          <p:nvPr/>
        </p:nvSpPr>
        <p:spPr>
          <a:xfrm>
            <a:off x="9202915" y="1784156"/>
            <a:ext cx="1360074" cy="9947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535C9AC9-130C-AAA4-901B-F4412CB1CB20}"/>
              </a:ext>
            </a:extLst>
          </p:cNvPr>
          <p:cNvSpPr/>
          <p:nvPr/>
        </p:nvSpPr>
        <p:spPr>
          <a:xfrm>
            <a:off x="9279566" y="1856110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4A8A3315-A19B-2930-5DB4-37DB62AD7305}"/>
              </a:ext>
            </a:extLst>
          </p:cNvPr>
          <p:cNvCxnSpPr>
            <a:stCxn id="6" idx="2"/>
            <a:endCxn id="12" idx="0"/>
          </p:cNvCxnSpPr>
          <p:nvPr/>
        </p:nvCxnSpPr>
        <p:spPr>
          <a:xfrm flipH="1">
            <a:off x="3051927" y="4803136"/>
            <a:ext cx="6830" cy="3886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F780200A-C334-A3C3-4330-53FBF5883EB3}"/>
              </a:ext>
            </a:extLst>
          </p:cNvPr>
          <p:cNvCxnSpPr>
            <a:cxnSpLocks/>
            <a:stCxn id="50" idx="2"/>
            <a:endCxn id="10" idx="0"/>
          </p:cNvCxnSpPr>
          <p:nvPr/>
        </p:nvCxnSpPr>
        <p:spPr>
          <a:xfrm>
            <a:off x="8446227" y="2778899"/>
            <a:ext cx="0" cy="3886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D5C9D7B9-3B45-011D-F242-9D005057FFAD}"/>
              </a:ext>
            </a:extLst>
          </p:cNvPr>
          <p:cNvCxnSpPr>
            <a:cxnSpLocks/>
            <a:stCxn id="12" idx="3"/>
            <a:endCxn id="31" idx="1"/>
          </p:cNvCxnSpPr>
          <p:nvPr/>
        </p:nvCxnSpPr>
        <p:spPr>
          <a:xfrm>
            <a:off x="3731964" y="5689155"/>
            <a:ext cx="69306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7A930D29-3D05-9801-FA22-E8E60DA18CF8}"/>
              </a:ext>
            </a:extLst>
          </p:cNvPr>
          <p:cNvCxnSpPr>
            <a:cxnSpLocks/>
            <a:stCxn id="31" idx="3"/>
            <a:endCxn id="29" idx="1"/>
          </p:cNvCxnSpPr>
          <p:nvPr/>
        </p:nvCxnSpPr>
        <p:spPr>
          <a:xfrm>
            <a:off x="5161344" y="5689155"/>
            <a:ext cx="69306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8CCFD908-3A7A-D51E-4A27-7CDC50362558}"/>
              </a:ext>
            </a:extLst>
          </p:cNvPr>
          <p:cNvCxnSpPr>
            <a:cxnSpLocks/>
            <a:stCxn id="48" idx="1"/>
            <a:endCxn id="29" idx="3"/>
          </p:cNvCxnSpPr>
          <p:nvPr/>
        </p:nvCxnSpPr>
        <p:spPr>
          <a:xfrm flipH="1">
            <a:off x="6590724" y="5689155"/>
            <a:ext cx="76651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566979E7-A053-B419-B38C-DF6687A38339}"/>
              </a:ext>
            </a:extLst>
          </p:cNvPr>
          <p:cNvCxnSpPr>
            <a:cxnSpLocks/>
            <a:stCxn id="52" idx="1"/>
            <a:endCxn id="50" idx="3"/>
          </p:cNvCxnSpPr>
          <p:nvPr/>
        </p:nvCxnSpPr>
        <p:spPr>
          <a:xfrm flipH="1">
            <a:off x="9126264" y="2281528"/>
            <a:ext cx="76651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0EE4794D-AB76-5139-B72E-E834242739AA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4190240" y="3985341"/>
            <a:ext cx="430768" cy="0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ECFC245C-5E67-A594-D392-628E3AACF26B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6883975" y="3985341"/>
            <a:ext cx="430768" cy="0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222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610F1EA7-819B-1A5F-F528-5F82F1A2E215}"/>
              </a:ext>
            </a:extLst>
          </p:cNvPr>
          <p:cNvSpPr/>
          <p:nvPr/>
        </p:nvSpPr>
        <p:spPr>
          <a:xfrm>
            <a:off x="0" y="1208015"/>
            <a:ext cx="12192000" cy="56499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기획 구현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461D17-9421-9B8C-A355-FB4CDF3187C1}"/>
              </a:ext>
            </a:extLst>
          </p:cNvPr>
          <p:cNvSpPr txBox="1"/>
          <p:nvPr/>
        </p:nvSpPr>
        <p:spPr>
          <a:xfrm>
            <a:off x="552630" y="1359054"/>
            <a:ext cx="2936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게임의 구조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8C3CCD5-68E2-0AEE-C4CA-29BDF92C1AAE}"/>
              </a:ext>
            </a:extLst>
          </p:cNvPr>
          <p:cNvSpPr/>
          <p:nvPr/>
        </p:nvSpPr>
        <p:spPr>
          <a:xfrm>
            <a:off x="1927273" y="3167546"/>
            <a:ext cx="2262967" cy="1635590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EE0DB63-5000-9B6E-A673-6A1BA4776F7A}"/>
              </a:ext>
            </a:extLst>
          </p:cNvPr>
          <p:cNvSpPr/>
          <p:nvPr/>
        </p:nvSpPr>
        <p:spPr>
          <a:xfrm>
            <a:off x="2020703" y="3245008"/>
            <a:ext cx="2077258" cy="1480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로비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5B13860-B373-F70A-A064-9C194523C79C}"/>
              </a:ext>
            </a:extLst>
          </p:cNvPr>
          <p:cNvSpPr/>
          <p:nvPr/>
        </p:nvSpPr>
        <p:spPr>
          <a:xfrm>
            <a:off x="4621008" y="3167546"/>
            <a:ext cx="2262967" cy="1635590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EF8E910-1418-C6BD-7456-7B40FCE5843D}"/>
              </a:ext>
            </a:extLst>
          </p:cNvPr>
          <p:cNvSpPr/>
          <p:nvPr/>
        </p:nvSpPr>
        <p:spPr>
          <a:xfrm>
            <a:off x="4714438" y="3245008"/>
            <a:ext cx="2077258" cy="1480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스테이지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9357A35-B19C-4A19-AAE9-21E7A7387EE8}"/>
              </a:ext>
            </a:extLst>
          </p:cNvPr>
          <p:cNvSpPr/>
          <p:nvPr/>
        </p:nvSpPr>
        <p:spPr>
          <a:xfrm>
            <a:off x="7314743" y="3167546"/>
            <a:ext cx="2262967" cy="1635590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A88D243-45C9-C985-6D62-CC1078BAE4D7}"/>
              </a:ext>
            </a:extLst>
          </p:cNvPr>
          <p:cNvSpPr/>
          <p:nvPr/>
        </p:nvSpPr>
        <p:spPr>
          <a:xfrm>
            <a:off x="7408173" y="3245008"/>
            <a:ext cx="2077258" cy="1480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인게임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4EBFD6-1CCD-2FFC-D657-E298ABF5C436}"/>
              </a:ext>
            </a:extLst>
          </p:cNvPr>
          <p:cNvSpPr/>
          <p:nvPr/>
        </p:nvSpPr>
        <p:spPr>
          <a:xfrm>
            <a:off x="2371890" y="5191783"/>
            <a:ext cx="1360074" cy="9947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04DC35A-6BEA-1A29-CAE4-41629964C497}"/>
              </a:ext>
            </a:extLst>
          </p:cNvPr>
          <p:cNvSpPr/>
          <p:nvPr/>
        </p:nvSpPr>
        <p:spPr>
          <a:xfrm>
            <a:off x="2448541" y="5263737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0621E2D-12CE-41CB-4B01-7BA20CDB7331}"/>
              </a:ext>
            </a:extLst>
          </p:cNvPr>
          <p:cNvSpPr/>
          <p:nvPr/>
        </p:nvSpPr>
        <p:spPr>
          <a:xfrm>
            <a:off x="5230650" y="5191783"/>
            <a:ext cx="1360074" cy="9947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3B8FB5A-F65D-0837-5D4D-4E706FD397F8}"/>
              </a:ext>
            </a:extLst>
          </p:cNvPr>
          <p:cNvSpPr/>
          <p:nvPr/>
        </p:nvSpPr>
        <p:spPr>
          <a:xfrm>
            <a:off x="5307301" y="5263737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편성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818C42F-638F-B740-A349-C832016E52FB}"/>
              </a:ext>
            </a:extLst>
          </p:cNvPr>
          <p:cNvSpPr/>
          <p:nvPr/>
        </p:nvSpPr>
        <p:spPr>
          <a:xfrm>
            <a:off x="3801270" y="5191783"/>
            <a:ext cx="1360074" cy="9947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D7ABB77-372D-CEB4-D767-DDAFBB758B76}"/>
              </a:ext>
            </a:extLst>
          </p:cNvPr>
          <p:cNvSpPr/>
          <p:nvPr/>
        </p:nvSpPr>
        <p:spPr>
          <a:xfrm>
            <a:off x="3877921" y="5263737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강화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D9F0A3B6-5E32-9AE1-6828-471FCB247867}"/>
              </a:ext>
            </a:extLst>
          </p:cNvPr>
          <p:cNvSpPr/>
          <p:nvPr/>
        </p:nvSpPr>
        <p:spPr>
          <a:xfrm>
            <a:off x="6667375" y="5191783"/>
            <a:ext cx="1360074" cy="9947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4360551-B912-1160-B37F-FDFB88B00871}"/>
              </a:ext>
            </a:extLst>
          </p:cNvPr>
          <p:cNvSpPr/>
          <p:nvPr/>
        </p:nvSpPr>
        <p:spPr>
          <a:xfrm>
            <a:off x="6744026" y="5263737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뽑기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F322A21D-D9BC-37F1-FFBE-8A44485A690F}"/>
              </a:ext>
            </a:extLst>
          </p:cNvPr>
          <p:cNvSpPr/>
          <p:nvPr/>
        </p:nvSpPr>
        <p:spPr>
          <a:xfrm>
            <a:off x="7766190" y="1784156"/>
            <a:ext cx="1360074" cy="9947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0A983B8B-8402-34A7-DF55-018F3681D13E}"/>
              </a:ext>
            </a:extLst>
          </p:cNvPr>
          <p:cNvSpPr/>
          <p:nvPr/>
        </p:nvSpPr>
        <p:spPr>
          <a:xfrm>
            <a:off x="7842841" y="1856110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전투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6815671-2BDB-1C76-4F99-5C687A42393D}"/>
              </a:ext>
            </a:extLst>
          </p:cNvPr>
          <p:cNvSpPr/>
          <p:nvPr/>
        </p:nvSpPr>
        <p:spPr>
          <a:xfrm>
            <a:off x="9202915" y="1784156"/>
            <a:ext cx="1360074" cy="9947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535C9AC9-130C-AAA4-901B-F4412CB1CB20}"/>
              </a:ext>
            </a:extLst>
          </p:cNvPr>
          <p:cNvSpPr/>
          <p:nvPr/>
        </p:nvSpPr>
        <p:spPr>
          <a:xfrm>
            <a:off x="9279566" y="1856110"/>
            <a:ext cx="1207921" cy="847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4A8A3315-A19B-2930-5DB4-37DB62AD7305}"/>
              </a:ext>
            </a:extLst>
          </p:cNvPr>
          <p:cNvCxnSpPr>
            <a:stCxn id="6" idx="2"/>
            <a:endCxn id="12" idx="0"/>
          </p:cNvCxnSpPr>
          <p:nvPr/>
        </p:nvCxnSpPr>
        <p:spPr>
          <a:xfrm flipH="1">
            <a:off x="3051927" y="4803136"/>
            <a:ext cx="6830" cy="3886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F780200A-C334-A3C3-4330-53FBF5883EB3}"/>
              </a:ext>
            </a:extLst>
          </p:cNvPr>
          <p:cNvCxnSpPr>
            <a:cxnSpLocks/>
            <a:stCxn id="50" idx="2"/>
            <a:endCxn id="10" idx="0"/>
          </p:cNvCxnSpPr>
          <p:nvPr/>
        </p:nvCxnSpPr>
        <p:spPr>
          <a:xfrm>
            <a:off x="8446227" y="2778899"/>
            <a:ext cx="0" cy="3886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D5C9D7B9-3B45-011D-F242-9D005057FFAD}"/>
              </a:ext>
            </a:extLst>
          </p:cNvPr>
          <p:cNvCxnSpPr>
            <a:cxnSpLocks/>
            <a:stCxn id="12" idx="3"/>
            <a:endCxn id="31" idx="1"/>
          </p:cNvCxnSpPr>
          <p:nvPr/>
        </p:nvCxnSpPr>
        <p:spPr>
          <a:xfrm>
            <a:off x="3731964" y="5689155"/>
            <a:ext cx="69306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7A930D29-3D05-9801-FA22-E8E60DA18CF8}"/>
              </a:ext>
            </a:extLst>
          </p:cNvPr>
          <p:cNvCxnSpPr>
            <a:cxnSpLocks/>
            <a:stCxn id="31" idx="3"/>
            <a:endCxn id="29" idx="1"/>
          </p:cNvCxnSpPr>
          <p:nvPr/>
        </p:nvCxnSpPr>
        <p:spPr>
          <a:xfrm>
            <a:off x="5161344" y="5689155"/>
            <a:ext cx="69306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8CCFD908-3A7A-D51E-4A27-7CDC50362558}"/>
              </a:ext>
            </a:extLst>
          </p:cNvPr>
          <p:cNvCxnSpPr>
            <a:cxnSpLocks/>
            <a:stCxn id="48" idx="1"/>
            <a:endCxn id="29" idx="3"/>
          </p:cNvCxnSpPr>
          <p:nvPr/>
        </p:nvCxnSpPr>
        <p:spPr>
          <a:xfrm flipH="1">
            <a:off x="6590724" y="5689155"/>
            <a:ext cx="76651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566979E7-A053-B419-B38C-DF6687A38339}"/>
              </a:ext>
            </a:extLst>
          </p:cNvPr>
          <p:cNvCxnSpPr>
            <a:cxnSpLocks/>
            <a:stCxn id="52" idx="1"/>
            <a:endCxn id="50" idx="3"/>
          </p:cNvCxnSpPr>
          <p:nvPr/>
        </p:nvCxnSpPr>
        <p:spPr>
          <a:xfrm flipH="1">
            <a:off x="9126264" y="2281528"/>
            <a:ext cx="76651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0EE4794D-AB76-5139-B72E-E834242739AA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4190240" y="3985341"/>
            <a:ext cx="430768" cy="0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ECFC245C-5E67-A594-D392-628E3AACF26B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6883975" y="3985341"/>
            <a:ext cx="430768" cy="0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50EC0D52-2A6E-A65D-0134-096D00AD68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703" y="3239482"/>
            <a:ext cx="2075729" cy="148066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9000D38-A9DF-E542-9C6C-ACE9648DCE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287" y="3239482"/>
            <a:ext cx="2077258" cy="148066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9DC2D3A-C367-C584-01BA-A153DE3AD4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022" y="3240978"/>
            <a:ext cx="2077257" cy="147916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40DA837-1471-4AE5-2045-C09C95686C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541" y="5253074"/>
            <a:ext cx="1206772" cy="857951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29FC2EB-4C82-114C-604A-287B26A74F3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921" y="5253075"/>
            <a:ext cx="1206772" cy="84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917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DD04E213-3522-28F6-C69F-AF442127D6B2}"/>
              </a:ext>
            </a:extLst>
          </p:cNvPr>
          <p:cNvSpPr/>
          <p:nvPr/>
        </p:nvSpPr>
        <p:spPr>
          <a:xfrm>
            <a:off x="0" y="1208015"/>
            <a:ext cx="12192000" cy="56499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프로그램 구조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703DAAE-F06E-6FD4-FF50-600E79C9F11F}"/>
              </a:ext>
            </a:extLst>
          </p:cNvPr>
          <p:cNvSpPr txBox="1"/>
          <p:nvPr/>
        </p:nvSpPr>
        <p:spPr>
          <a:xfrm>
            <a:off x="1190989" y="1343009"/>
            <a:ext cx="3842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게임을 </a:t>
            </a:r>
            <a:r>
              <a:rPr lang="ko-KR" altLang="en-US" dirty="0" err="1">
                <a:solidFill>
                  <a:schemeClr val="bg1"/>
                </a:solidFill>
              </a:rPr>
              <a:t>껏다</a:t>
            </a:r>
            <a:r>
              <a:rPr lang="ko-KR" altLang="en-US" dirty="0">
                <a:solidFill>
                  <a:schemeClr val="bg1"/>
                </a:solidFill>
              </a:rPr>
              <a:t> 켜도 그대로 유지되게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E6E99E-C703-BD18-9470-E2E6687E0DED}"/>
              </a:ext>
            </a:extLst>
          </p:cNvPr>
          <p:cNvSpPr txBox="1"/>
          <p:nvPr/>
        </p:nvSpPr>
        <p:spPr>
          <a:xfrm>
            <a:off x="755775" y="2218805"/>
            <a:ext cx="4195196" cy="3882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dirty="0" err="1">
                <a:solidFill>
                  <a:schemeClr val="bg1"/>
                </a:solidFill>
              </a:rPr>
              <a:t>싱글톤을</a:t>
            </a:r>
            <a:r>
              <a:rPr lang="ko-KR" altLang="en-US" dirty="0">
                <a:solidFill>
                  <a:schemeClr val="bg1"/>
                </a:solidFill>
              </a:rPr>
              <a:t> 이용한 스크립트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chemeClr val="bg1"/>
                </a:solidFill>
              </a:rPr>
              <a:t>CSV </a:t>
            </a:r>
            <a:r>
              <a:rPr lang="ko-KR" altLang="en-US" dirty="0">
                <a:solidFill>
                  <a:schemeClr val="bg1"/>
                </a:solidFill>
              </a:rPr>
              <a:t>파일을 이용해서 데이터 저장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solidFill>
                  <a:schemeClr val="bg1"/>
                </a:solidFill>
              </a:rPr>
              <a:t>리소스 폴더를 이용해 빠른 게임 흐름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solidFill>
                  <a:schemeClr val="bg1"/>
                </a:solidFill>
              </a:rPr>
              <a:t>겹치는 코드는 공유해서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solidFill>
                  <a:schemeClr val="bg1"/>
                </a:solidFill>
              </a:rPr>
              <a:t>한 눈에 알아볼 수 있는 스크립트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solidFill>
                  <a:schemeClr val="bg1"/>
                </a:solidFill>
              </a:rPr>
              <a:t>개발 속도 </a:t>
            </a:r>
            <a:r>
              <a:rPr lang="en-US" altLang="ko-KR" dirty="0">
                <a:solidFill>
                  <a:schemeClr val="bg1"/>
                </a:solidFill>
              </a:rPr>
              <a:t>UP!</a:t>
            </a:r>
            <a:endParaRPr lang="ko-KR" altLang="en-US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0A6D00F-2574-946F-7B75-B15FE0DEB3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0731" y="1997587"/>
            <a:ext cx="1724025" cy="41338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77AE7D9-806B-D68A-D765-05CC8915F3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8115" y="1997587"/>
            <a:ext cx="2505075" cy="2286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A4844253-6604-018A-F50F-4B76A8C8AC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22402" y="2330893"/>
            <a:ext cx="2476500" cy="180975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118B6134-1371-7F30-11F8-0659F80B9C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17640" y="2616574"/>
            <a:ext cx="2495550" cy="18097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B5C1D20-4067-1B30-98B8-17DA251FA1BF}"/>
              </a:ext>
            </a:extLst>
          </p:cNvPr>
          <p:cNvSpPr txBox="1"/>
          <p:nvPr/>
        </p:nvSpPr>
        <p:spPr>
          <a:xfrm>
            <a:off x="571078" y="1340870"/>
            <a:ext cx="696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목표</a:t>
            </a:r>
            <a:r>
              <a:rPr lang="en-US" altLang="ko-KR" dirty="0">
                <a:solidFill>
                  <a:schemeClr val="bg1"/>
                </a:solidFill>
              </a:rPr>
              <a:t>: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E45CEFBD-C8BC-23C9-1FA3-B9F517CCA7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08115" y="3015759"/>
            <a:ext cx="1362075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92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BD49AFCD-76D9-EBDA-5185-3E8574C35D6C}"/>
              </a:ext>
            </a:extLst>
          </p:cNvPr>
          <p:cNvSpPr/>
          <p:nvPr/>
        </p:nvSpPr>
        <p:spPr>
          <a:xfrm>
            <a:off x="0" y="1224792"/>
            <a:ext cx="12192000" cy="56499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</a:rPr>
              <a:t>UI</a:t>
            </a:r>
            <a:endParaRPr lang="ko-KR" alt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E710ED-33B4-262E-B6EB-C2DC626E28DD}"/>
              </a:ext>
            </a:extLst>
          </p:cNvPr>
          <p:cNvSpPr txBox="1"/>
          <p:nvPr/>
        </p:nvSpPr>
        <p:spPr>
          <a:xfrm>
            <a:off x="1039533" y="3697286"/>
            <a:ext cx="3712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Rect</a:t>
            </a:r>
            <a:r>
              <a:rPr lang="en-US" altLang="ko-KR" dirty="0">
                <a:solidFill>
                  <a:schemeClr val="bg1"/>
                </a:solidFill>
              </a:rPr>
              <a:t> Transform</a:t>
            </a:r>
            <a:r>
              <a:rPr lang="ko-KR" altLang="en-US" dirty="0">
                <a:solidFill>
                  <a:schemeClr val="bg1"/>
                </a:solidFill>
              </a:rPr>
              <a:t>을  이용한 </a:t>
            </a:r>
            <a:r>
              <a:rPr lang="en-US" altLang="ko-KR" dirty="0">
                <a:solidFill>
                  <a:schemeClr val="bg1"/>
                </a:solidFill>
              </a:rPr>
              <a:t>UI </a:t>
            </a:r>
            <a:r>
              <a:rPr lang="ko-KR" altLang="en-US" dirty="0">
                <a:solidFill>
                  <a:schemeClr val="bg1"/>
                </a:solidFill>
              </a:rPr>
              <a:t>계산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D8ADA8-414E-1504-3D54-8C5C7607426C}"/>
              </a:ext>
            </a:extLst>
          </p:cNvPr>
          <p:cNvSpPr txBox="1"/>
          <p:nvPr/>
        </p:nvSpPr>
        <p:spPr>
          <a:xfrm>
            <a:off x="1039533" y="2541877"/>
            <a:ext cx="3231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드래그형식 </a:t>
            </a:r>
            <a:r>
              <a:rPr lang="en-US" altLang="ko-KR" dirty="0">
                <a:solidFill>
                  <a:schemeClr val="bg1"/>
                </a:solidFill>
              </a:rPr>
              <a:t>UI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C1024E-CF18-2E0F-4710-F135D2F1F184}"/>
              </a:ext>
            </a:extLst>
          </p:cNvPr>
          <p:cNvSpPr txBox="1"/>
          <p:nvPr/>
        </p:nvSpPr>
        <p:spPr>
          <a:xfrm>
            <a:off x="1039533" y="4852695"/>
            <a:ext cx="4094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착용 미착용 장비를 한눈에 볼 </a:t>
            </a:r>
            <a:r>
              <a:rPr lang="ko-KR" altLang="en-US" dirty="0" err="1">
                <a:solidFill>
                  <a:schemeClr val="bg1"/>
                </a:solidFill>
              </a:rPr>
              <a:t>수있게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44BCD4-F0AF-731C-51BE-3F67F6F119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3996" y="2568961"/>
            <a:ext cx="4926358" cy="27714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652FA9-42AE-86C6-FAB1-DB0FECECEC6A}"/>
              </a:ext>
            </a:extLst>
          </p:cNvPr>
          <p:cNvSpPr txBox="1"/>
          <p:nvPr/>
        </p:nvSpPr>
        <p:spPr>
          <a:xfrm>
            <a:off x="595494" y="1386468"/>
            <a:ext cx="2189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최대한 게임 </a:t>
            </a:r>
            <a:r>
              <a:rPr lang="ko-KR" altLang="en-US" dirty="0" err="1">
                <a:solidFill>
                  <a:schemeClr val="bg1"/>
                </a:solidFill>
              </a:rPr>
              <a:t>처럼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FC4BD6-B150-E7C6-73C6-000BAA2FA6E1}"/>
              </a:ext>
            </a:extLst>
          </p:cNvPr>
          <p:cNvSpPr txBox="1"/>
          <p:nvPr/>
        </p:nvSpPr>
        <p:spPr>
          <a:xfrm>
            <a:off x="1039533" y="2914493"/>
            <a:ext cx="21729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000" dirty="0">
                <a:solidFill>
                  <a:schemeClr val="bg1"/>
                </a:solidFill>
              </a:rPr>
              <a:t>ex)</a:t>
            </a:r>
            <a:r>
              <a:rPr lang="ko-KR" altLang="en-US" sz="1000" dirty="0">
                <a:solidFill>
                  <a:schemeClr val="bg1"/>
                </a:solidFill>
              </a:rPr>
              <a:t>인벤토리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DD71A52-EBEA-155D-9CEE-4DB9106346DA}"/>
              </a:ext>
            </a:extLst>
          </p:cNvPr>
          <p:cNvSpPr txBox="1"/>
          <p:nvPr/>
        </p:nvSpPr>
        <p:spPr>
          <a:xfrm>
            <a:off x="1039533" y="4121960"/>
            <a:ext cx="21729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000" dirty="0">
                <a:solidFill>
                  <a:schemeClr val="bg1"/>
                </a:solidFill>
              </a:rPr>
              <a:t>ex) on drag </a:t>
            </a:r>
            <a:r>
              <a:rPr lang="ko-KR" altLang="en-US" sz="1000" dirty="0">
                <a:solidFill>
                  <a:schemeClr val="bg1"/>
                </a:solidFill>
              </a:rPr>
              <a:t>이벤트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21B3BF-6572-A4C6-CC8B-DE4DBD356C25}"/>
              </a:ext>
            </a:extLst>
          </p:cNvPr>
          <p:cNvSpPr txBox="1"/>
          <p:nvPr/>
        </p:nvSpPr>
        <p:spPr>
          <a:xfrm>
            <a:off x="1039533" y="5277369"/>
            <a:ext cx="21729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000" dirty="0">
                <a:solidFill>
                  <a:schemeClr val="bg1"/>
                </a:solidFill>
              </a:rPr>
              <a:t>ex) </a:t>
            </a:r>
            <a:r>
              <a:rPr lang="ko-KR" altLang="en-US" sz="1000" dirty="0">
                <a:solidFill>
                  <a:schemeClr val="bg1"/>
                </a:solidFill>
              </a:rPr>
              <a:t>이미지 색 변경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418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캐릭터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80258B-78B0-2461-95AA-85383EFE4940}"/>
              </a:ext>
            </a:extLst>
          </p:cNvPr>
          <p:cNvSpPr txBox="1"/>
          <p:nvPr/>
        </p:nvSpPr>
        <p:spPr>
          <a:xfrm>
            <a:off x="1039533" y="3379827"/>
            <a:ext cx="3710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적 캐릭터는 구조체로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91E06E-AB70-0C60-5B41-72C4A01FA830}"/>
              </a:ext>
            </a:extLst>
          </p:cNvPr>
          <p:cNvSpPr txBox="1"/>
          <p:nvPr/>
        </p:nvSpPr>
        <p:spPr>
          <a:xfrm>
            <a:off x="1039533" y="4621744"/>
            <a:ext cx="3710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게임이 끝나도 유저 데이터는 유지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D577C2-522A-1F9F-5685-1D14FC208725}"/>
              </a:ext>
            </a:extLst>
          </p:cNvPr>
          <p:cNvSpPr txBox="1"/>
          <p:nvPr/>
        </p:nvSpPr>
        <p:spPr>
          <a:xfrm>
            <a:off x="1039533" y="2000056"/>
            <a:ext cx="3231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데이터는 </a:t>
            </a:r>
            <a:r>
              <a:rPr lang="en-US" altLang="ko-KR" dirty="0"/>
              <a:t>CSV </a:t>
            </a:r>
            <a:r>
              <a:rPr lang="ko-KR" altLang="en-US" dirty="0"/>
              <a:t>파일로</a:t>
            </a:r>
          </a:p>
        </p:txBody>
      </p:sp>
    </p:spTree>
    <p:extLst>
      <p:ext uri="{BB962C8B-B14F-4D97-AF65-F5344CB8AC3E}">
        <p14:creationId xmlns:p14="http://schemas.microsoft.com/office/powerpoint/2010/main" val="2562514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FA297EED-D249-C4B3-005A-388160F0E2A1}"/>
              </a:ext>
            </a:extLst>
          </p:cNvPr>
          <p:cNvSpPr/>
          <p:nvPr/>
        </p:nvSpPr>
        <p:spPr>
          <a:xfrm>
            <a:off x="0" y="1224792"/>
            <a:ext cx="12192000" cy="564998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F801B5-C30A-F9B6-537B-3DE578C2AD2F}"/>
              </a:ext>
            </a:extLst>
          </p:cNvPr>
          <p:cNvSpPr/>
          <p:nvPr/>
        </p:nvSpPr>
        <p:spPr>
          <a:xfrm>
            <a:off x="0" y="0"/>
            <a:ext cx="12192000" cy="105273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90989" y="144429"/>
            <a:ext cx="9388151" cy="763879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기획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D1A24-A1D2-9DB0-892D-D5343F062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54" y="82326"/>
            <a:ext cx="888081" cy="88808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FCE2411-CEC6-53F3-8EC6-2DF4580E784C}"/>
              </a:ext>
            </a:extLst>
          </p:cNvPr>
          <p:cNvSpPr/>
          <p:nvPr/>
        </p:nvSpPr>
        <p:spPr>
          <a:xfrm>
            <a:off x="6604884" y="1400961"/>
            <a:ext cx="4643198" cy="5140910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5FC2A43-780A-FF25-3585-F1D038FB4057}"/>
              </a:ext>
            </a:extLst>
          </p:cNvPr>
          <p:cNvSpPr/>
          <p:nvPr/>
        </p:nvSpPr>
        <p:spPr>
          <a:xfrm>
            <a:off x="6670723" y="1456954"/>
            <a:ext cx="4496484" cy="5030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A715DEC-34E5-8B36-91E7-1FF33C14C678}"/>
              </a:ext>
            </a:extLst>
          </p:cNvPr>
          <p:cNvSpPr/>
          <p:nvPr/>
        </p:nvSpPr>
        <p:spPr>
          <a:xfrm>
            <a:off x="6400299" y="1393489"/>
            <a:ext cx="247490" cy="959165"/>
          </a:xfrm>
          <a:prstGeom prst="rect">
            <a:avLst/>
          </a:prstGeom>
          <a:solidFill>
            <a:srgbClr val="AF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58DE2EDA-5CEB-4858-08CC-0C0303E215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581" y="1645466"/>
            <a:ext cx="4643198" cy="1886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나츠메 이로하(블루 아카이브) - 나무위키">
            <a:extLst>
              <a:ext uri="{FF2B5EF4-FFF2-40B4-BE49-F238E27FC236}">
                <a16:creationId xmlns:a16="http://schemas.microsoft.com/office/drawing/2014/main" id="{33F3975A-42EB-6DB8-410C-3F8C2D29D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987" y="1714163"/>
            <a:ext cx="2452386" cy="4383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AD3D6C-48E9-EBA1-F8F5-FDA6B9B8B9A7}"/>
              </a:ext>
            </a:extLst>
          </p:cNvPr>
          <p:cNvSpPr/>
          <p:nvPr/>
        </p:nvSpPr>
        <p:spPr>
          <a:xfrm>
            <a:off x="6912520" y="5252888"/>
            <a:ext cx="3983587" cy="11264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D40826F-60A6-20DA-B356-2FE66F7C931B}"/>
              </a:ext>
            </a:extLst>
          </p:cNvPr>
          <p:cNvSpPr/>
          <p:nvPr/>
        </p:nvSpPr>
        <p:spPr>
          <a:xfrm>
            <a:off x="7053493" y="5397869"/>
            <a:ext cx="1166070" cy="8137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B2E2C77-6B67-7865-D79F-36BC72F23F0A}"/>
              </a:ext>
            </a:extLst>
          </p:cNvPr>
          <p:cNvSpPr/>
          <p:nvPr/>
        </p:nvSpPr>
        <p:spPr>
          <a:xfrm>
            <a:off x="8360536" y="5397869"/>
            <a:ext cx="1166070" cy="8137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96C5381-3A57-CAC7-90B2-6EDF2C10FE1E}"/>
              </a:ext>
            </a:extLst>
          </p:cNvPr>
          <p:cNvSpPr/>
          <p:nvPr/>
        </p:nvSpPr>
        <p:spPr>
          <a:xfrm>
            <a:off x="9626223" y="5397869"/>
            <a:ext cx="1166070" cy="8137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765E149-E81B-CD49-F058-2616076F03BF}"/>
              </a:ext>
            </a:extLst>
          </p:cNvPr>
          <p:cNvSpPr txBox="1"/>
          <p:nvPr/>
        </p:nvSpPr>
        <p:spPr>
          <a:xfrm>
            <a:off x="6820241" y="4399236"/>
            <a:ext cx="3701162" cy="757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스킬</a:t>
            </a:r>
            <a:endParaRPr lang="en-US" altLang="ko-KR" dirty="0">
              <a:solidFill>
                <a:schemeClr val="accent6">
                  <a:lumMod val="75000"/>
                </a:schemeClr>
              </a:solidFill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액티브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일반 공격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패시브 스킬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497197-9421-DCB6-D5BE-948E133736B6}"/>
              </a:ext>
            </a:extLst>
          </p:cNvPr>
          <p:cNvSpPr txBox="1"/>
          <p:nvPr/>
        </p:nvSpPr>
        <p:spPr>
          <a:xfrm>
            <a:off x="6820241" y="1494282"/>
            <a:ext cx="3701162" cy="757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스탯</a:t>
            </a:r>
            <a:endParaRPr lang="en-US" altLang="ko-KR" dirty="0">
              <a:solidFill>
                <a:srgbClr val="FF0000"/>
              </a:solidFill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HP 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공격력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방어력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공격 속도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91F395-2684-C2C2-3FF1-3058CF01B09E}"/>
              </a:ext>
            </a:extLst>
          </p:cNvPr>
          <p:cNvSpPr txBox="1"/>
          <p:nvPr/>
        </p:nvSpPr>
        <p:spPr>
          <a:xfrm>
            <a:off x="6820240" y="2286810"/>
            <a:ext cx="423801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0070C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직업군</a:t>
            </a:r>
            <a:endParaRPr lang="en-US" altLang="ko-KR" dirty="0">
              <a:solidFill>
                <a:srgbClr val="0070C0"/>
              </a:solidFill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전사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마법사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궁수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신관 등</a:t>
            </a:r>
            <a:endParaRPr lang="en-US" altLang="ko-KR" sz="1200" dirty="0">
              <a:latin typeface="ONE 모바일고딕 Light" panose="00000300000000000000" pitchFamily="2" charset="-127"/>
              <a:ea typeface="ONE 모바일고딕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직업에 따른 상성을 부여해 다양한 캐릭터 조합을 유도</a:t>
            </a:r>
            <a:endParaRPr lang="en-US" altLang="ko-KR" sz="1200" dirty="0">
              <a:latin typeface="ONE 모바일고딕 Light" panose="00000300000000000000" pitchFamily="2" charset="-127"/>
              <a:ea typeface="ONE 모바일고딕 Light" panose="00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CBCCBD-15FB-8566-53FD-0242FDFF6D02}"/>
              </a:ext>
            </a:extLst>
          </p:cNvPr>
          <p:cNvSpPr txBox="1"/>
          <p:nvPr/>
        </p:nvSpPr>
        <p:spPr>
          <a:xfrm>
            <a:off x="6820241" y="3352475"/>
            <a:ext cx="3701162" cy="1034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장비</a:t>
            </a:r>
            <a:endParaRPr lang="en-US" altLang="ko-KR" dirty="0">
              <a:solidFill>
                <a:schemeClr val="accent4">
                  <a:lumMod val="60000"/>
                  <a:lumOff val="40000"/>
                </a:schemeClr>
              </a:solidFill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무기 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갑옷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/ 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악세서리</a:t>
            </a:r>
            <a:endParaRPr lang="en-US" altLang="ko-KR" sz="1200" dirty="0">
              <a:latin typeface="ONE 모바일고딕 Light" panose="00000300000000000000" pitchFamily="2" charset="-127"/>
              <a:ea typeface="ONE 모바일고딕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장비 착용 및 강화 시 </a:t>
            </a:r>
            <a:r>
              <a:rPr lang="ko-KR" altLang="en-US" sz="1200" dirty="0" err="1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스탯</a:t>
            </a:r>
            <a:r>
              <a:rPr lang="ko-KR" altLang="en-US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증가</a:t>
            </a:r>
            <a:r>
              <a:rPr lang="en-US" altLang="ko-KR" sz="1200" dirty="0">
                <a:latin typeface="ONE 모바일고딕 Light" panose="00000300000000000000" pitchFamily="2" charset="-127"/>
                <a:ea typeface="ONE 모바일고딕 Light" panose="00000300000000000000" pitchFamily="2" charset="-127"/>
              </a:rPr>
              <a:t> </a:t>
            </a:r>
            <a:endParaRPr lang="ko-KR" altLang="en-US" sz="1200" dirty="0">
              <a:latin typeface="ONE 모바일고딕 Light" panose="00000300000000000000" pitchFamily="2" charset="-127"/>
              <a:ea typeface="ONE 모바일고딕 Light" panose="00000300000000000000" pitchFamily="2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1784FE32-3965-B66C-6692-1208098622EB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842" y="5470448"/>
            <a:ext cx="691372" cy="69137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3C1E197-0555-0158-4582-B9733EE1481F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180" y="5197571"/>
            <a:ext cx="1237126" cy="123712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440C56FA-2EAE-7CEA-497A-BE38710124C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8243" y="5470448"/>
            <a:ext cx="543160" cy="66006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B214028-862E-AFCD-9CFC-B8FBB76B4B8C}"/>
              </a:ext>
            </a:extLst>
          </p:cNvPr>
          <p:cNvSpPr txBox="1"/>
          <p:nvPr/>
        </p:nvSpPr>
        <p:spPr>
          <a:xfrm>
            <a:off x="595494" y="1386468"/>
            <a:ext cx="2189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캐릭터 설정</a:t>
            </a:r>
          </a:p>
        </p:txBody>
      </p:sp>
    </p:spTree>
    <p:extLst>
      <p:ext uri="{BB962C8B-B14F-4D97-AF65-F5344CB8AC3E}">
        <p14:creationId xmlns:p14="http://schemas.microsoft.com/office/powerpoint/2010/main" val="2113028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395</Words>
  <Application>Microsoft Office PowerPoint</Application>
  <PresentationFormat>와이드스크린</PresentationFormat>
  <Paragraphs>110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ONE 모바일고딕 Bold</vt:lpstr>
      <vt:lpstr>ONE 모바일고딕 Light</vt:lpstr>
      <vt:lpstr>ONE 모바일고딕 Title</vt:lpstr>
      <vt:lpstr>돋움체</vt:lpstr>
      <vt:lpstr>맑은 고딕</vt:lpstr>
      <vt:lpstr>Arial</vt:lpstr>
      <vt:lpstr>Wingdings</vt:lpstr>
      <vt:lpstr>Office 테마</vt:lpstr>
      <vt:lpstr>프로젝트</vt:lpstr>
      <vt:lpstr>PowerPoint 프레젠테이션</vt:lpstr>
      <vt:lpstr>기획 구현</vt:lpstr>
      <vt:lpstr>기획 구현</vt:lpstr>
      <vt:lpstr>기획 구현</vt:lpstr>
      <vt:lpstr>프로그램 구조</vt:lpstr>
      <vt:lpstr>UI</vt:lpstr>
      <vt:lpstr>캐릭터</vt:lpstr>
      <vt:lpstr>기획</vt:lpstr>
      <vt:lpstr>기획</vt:lpstr>
      <vt:lpstr>애니메이션</vt:lpstr>
      <vt:lpstr>적 캐릭터, AI</vt:lpstr>
      <vt:lpstr>최적화</vt:lpstr>
      <vt:lpstr>최적화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</dc:title>
  <dc:creator>Administrator</dc:creator>
  <cp:lastModifiedBy>Administrator</cp:lastModifiedBy>
  <cp:revision>9</cp:revision>
  <dcterms:created xsi:type="dcterms:W3CDTF">2022-12-18T06:35:40Z</dcterms:created>
  <dcterms:modified xsi:type="dcterms:W3CDTF">2022-12-18T16:33:10Z</dcterms:modified>
</cp:coreProperties>
</file>

<file path=docProps/thumbnail.jpeg>
</file>